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2" r:id="rId16"/>
    <p:sldId id="271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 varScale="1">
        <p:scale>
          <a:sx n="125" d="100"/>
          <a:sy n="125" d="100"/>
        </p:scale>
        <p:origin x="-14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17.08.2017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8/17/2017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b="1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b="1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b="1" dirty="0" smtClean="0"/>
              <a:t>ILP-based, GA-based load balancing</a:t>
            </a:r>
          </a:p>
          <a:p>
            <a:pPr lvl="2"/>
            <a:r>
              <a:rPr lang="tr-TR" sz="1900" b="1" dirty="0" smtClean="0"/>
              <a:t>Reducing computation time</a:t>
            </a:r>
          </a:p>
          <a:p>
            <a:pPr lvl="2"/>
            <a:r>
              <a:rPr lang="tr-TR" sz="1900" b="1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5908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Extra: 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Rover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6482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876800"/>
            <a:ext cx="1822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</a:t>
            </a:r>
            <a:r>
              <a:rPr lang="tr-TR" sz="1100" i="1" dirty="0" smtClean="0"/>
              <a:t>(CFS)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399" y="3733800"/>
            <a:ext cx="6518565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endParaRPr lang="tr-TR" sz="2400" b="1" dirty="0" smtClean="0"/>
          </a:p>
          <a:p>
            <a:pPr>
              <a:buNone/>
            </a:pPr>
            <a:endParaRPr lang="tr-TR" sz="2400" b="1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352800"/>
            <a:ext cx="5417997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3923</TotalTime>
  <Words>1157</Words>
  <Application>Microsoft Office PowerPoint</Application>
  <PresentationFormat>On-screen Show (4:3)</PresentationFormat>
  <Paragraphs>376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380</cp:revision>
  <dcterms:created xsi:type="dcterms:W3CDTF">2006-08-16T00:00:00Z</dcterms:created>
  <dcterms:modified xsi:type="dcterms:W3CDTF">2017-08-17T09:32:14Z</dcterms:modified>
</cp:coreProperties>
</file>